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20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42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138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890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080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1548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38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189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859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2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78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704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417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535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31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7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4E94-FC9F-4B32-81CB-B8BA7C59900B}" type="datetimeFigureOut">
              <a:rPr lang="da-DK" smtClean="0"/>
              <a:t>01-04-2019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03B3FC-CA96-4AC6-AFB8-A23D4599821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66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728FB-EAB8-4E29-A098-7E32590F49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Tattoos and Psoriasis; Embracing One Stigma to Conquer Another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DBE9BAB-F5DD-4D0B-B3E8-510C22DA1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1400" dirty="0"/>
              <a:t>How individuals suffering from Psoriasis, utilize tattoos as a catalyst to reclaim and anchor their self-identity</a:t>
            </a:r>
          </a:p>
          <a:p>
            <a:endParaRPr lang="en-GB" sz="1400" dirty="0"/>
          </a:p>
          <a:p>
            <a:r>
              <a:rPr lang="en-GB" sz="1400" dirty="0"/>
              <a:t>Presentation by Mads Wedel Kristensen (Copenhagen, Denmark)</a:t>
            </a:r>
            <a:br>
              <a:rPr lang="en-GB" sz="1400" dirty="0"/>
            </a:br>
            <a:r>
              <a:rPr lang="en-GB" sz="1400" dirty="0" err="1"/>
              <a:t>Cand</a:t>
            </a:r>
            <a:r>
              <a:rPr lang="en-GB" sz="1400" dirty="0"/>
              <a:t>. Scient. Soc. / Embodiment Sociologist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00167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E62D9-051D-4885-9971-FA19738F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Why Tattoos and Psoriasis: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89E647-6CC3-4901-BB7F-ADF97E738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New </a:t>
            </a:r>
            <a:r>
              <a:rPr lang="da-DK" dirty="0" err="1"/>
              <a:t>perspective</a:t>
            </a:r>
            <a:r>
              <a:rPr lang="da-DK" dirty="0"/>
              <a:t> on body-image</a:t>
            </a:r>
          </a:p>
          <a:p>
            <a:endParaRPr lang="da-DK" dirty="0"/>
          </a:p>
          <a:p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investigation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2 forms of stigma – </a:t>
            </a:r>
            <a:r>
              <a:rPr lang="da-DK" dirty="0" err="1"/>
              <a:t>simultaneously</a:t>
            </a:r>
            <a:endParaRPr lang="da-DK" dirty="0"/>
          </a:p>
          <a:p>
            <a:endParaRPr lang="da-DK" dirty="0"/>
          </a:p>
          <a:p>
            <a:r>
              <a:rPr lang="da-DK" dirty="0"/>
              <a:t>New </a:t>
            </a:r>
            <a:r>
              <a:rPr lang="da-DK" dirty="0" err="1"/>
              <a:t>perspective</a:t>
            </a:r>
            <a:r>
              <a:rPr lang="da-DK" dirty="0"/>
              <a:t> and more </a:t>
            </a:r>
            <a:r>
              <a:rPr lang="da-DK" dirty="0" err="1"/>
              <a:t>intimate</a:t>
            </a:r>
            <a:r>
              <a:rPr lang="da-DK" dirty="0"/>
              <a:t> look at stigma and the body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EEA9800-EDBA-4DD6-87B9-0DE07BC1D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581" y="4349253"/>
            <a:ext cx="2320216" cy="2268656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48F17D0F-6452-4511-B120-3A5E19111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521" y="4349253"/>
            <a:ext cx="1774147" cy="236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3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85604-CC28-4CCE-A4CA-6D04345D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Stigma and </a:t>
            </a:r>
            <a:r>
              <a:rPr lang="da-DK" dirty="0" err="1"/>
              <a:t>Embodied</a:t>
            </a:r>
            <a:r>
              <a:rPr lang="da-DK" dirty="0"/>
              <a:t> Identity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66AA72-2860-4311-9BC2-BEF2B3C89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r>
              <a:rPr lang="da-DK" dirty="0" err="1"/>
              <a:t>Forced</a:t>
            </a:r>
            <a:r>
              <a:rPr lang="da-DK" dirty="0"/>
              <a:t>/</a:t>
            </a:r>
            <a:r>
              <a:rPr lang="da-DK" dirty="0" err="1"/>
              <a:t>born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, Stigma.</a:t>
            </a:r>
          </a:p>
          <a:p>
            <a:endParaRPr lang="da-DK" dirty="0"/>
          </a:p>
          <a:p>
            <a:r>
              <a:rPr lang="da-DK" dirty="0" err="1"/>
              <a:t>Voluntary</a:t>
            </a:r>
            <a:r>
              <a:rPr lang="da-DK" dirty="0"/>
              <a:t>/ </a:t>
            </a:r>
            <a:r>
              <a:rPr lang="da-DK" dirty="0" err="1"/>
              <a:t>Freely</a:t>
            </a:r>
            <a:r>
              <a:rPr lang="da-DK" dirty="0"/>
              <a:t> </a:t>
            </a:r>
            <a:r>
              <a:rPr lang="da-DK" dirty="0" err="1"/>
              <a:t>Entered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, Stigma. </a:t>
            </a:r>
          </a:p>
          <a:p>
            <a:endParaRPr lang="da-DK" dirty="0"/>
          </a:p>
          <a:p>
            <a:r>
              <a:rPr lang="da-DK" dirty="0"/>
              <a:t>Body image and stigma.</a:t>
            </a:r>
          </a:p>
          <a:p>
            <a:endParaRPr lang="da-DK" dirty="0"/>
          </a:p>
          <a:p>
            <a:r>
              <a:rPr lang="da-DK" dirty="0" err="1"/>
              <a:t>Feeling</a:t>
            </a:r>
            <a:r>
              <a:rPr lang="da-DK" dirty="0"/>
              <a:t> </a:t>
            </a:r>
            <a:r>
              <a:rPr lang="da-DK" dirty="0" err="1"/>
              <a:t>Anomie</a:t>
            </a:r>
            <a:r>
              <a:rPr lang="da-DK" dirty="0"/>
              <a:t> in </a:t>
            </a:r>
            <a:r>
              <a:rPr lang="da-DK" dirty="0" err="1"/>
              <a:t>regard</a:t>
            </a:r>
            <a:r>
              <a:rPr lang="da-DK" dirty="0"/>
              <a:t> to your own body.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556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6EE20-EC77-4DF3-B319-9BF586CE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Reclaiming</a:t>
            </a:r>
            <a:r>
              <a:rPr lang="da-DK" dirty="0"/>
              <a:t> the body: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FA40D4-E124-43F2-9017-C18E9987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importance</a:t>
            </a:r>
            <a:r>
              <a:rPr lang="da-DK" dirty="0"/>
              <a:t> of body image.</a:t>
            </a:r>
          </a:p>
          <a:p>
            <a:endParaRPr lang="da-DK" dirty="0"/>
          </a:p>
          <a:p>
            <a:r>
              <a:rPr lang="da-DK" dirty="0" err="1"/>
              <a:t>Illness</a:t>
            </a:r>
            <a:r>
              <a:rPr lang="da-DK" dirty="0"/>
              <a:t>, </a:t>
            </a:r>
            <a:r>
              <a:rPr lang="da-DK" dirty="0" err="1"/>
              <a:t>chronic</a:t>
            </a:r>
            <a:r>
              <a:rPr lang="da-DK" dirty="0"/>
              <a:t> </a:t>
            </a:r>
            <a:r>
              <a:rPr lang="da-DK" dirty="0" err="1"/>
              <a:t>conditions</a:t>
            </a:r>
            <a:r>
              <a:rPr lang="da-DK" dirty="0"/>
              <a:t> and </a:t>
            </a:r>
            <a:r>
              <a:rPr lang="da-DK" dirty="0" err="1"/>
              <a:t>discrimination</a:t>
            </a:r>
            <a:r>
              <a:rPr lang="da-DK" dirty="0"/>
              <a:t> = </a:t>
            </a:r>
            <a:r>
              <a:rPr lang="da-DK" dirty="0" err="1"/>
              <a:t>Feeling</a:t>
            </a:r>
            <a:r>
              <a:rPr lang="da-DK" dirty="0"/>
              <a:t> of lost </a:t>
            </a:r>
            <a:r>
              <a:rPr lang="da-DK" dirty="0" err="1"/>
              <a:t>agency</a:t>
            </a:r>
            <a:r>
              <a:rPr lang="da-DK" dirty="0"/>
              <a:t> over </a:t>
            </a:r>
            <a:r>
              <a:rPr lang="da-DK" dirty="0" err="1"/>
              <a:t>ones</a:t>
            </a:r>
            <a:r>
              <a:rPr lang="da-DK" dirty="0"/>
              <a:t> body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Tattoos as a way of </a:t>
            </a:r>
            <a:r>
              <a:rPr lang="da-DK" dirty="0" err="1"/>
              <a:t>reclaiming</a:t>
            </a:r>
            <a:r>
              <a:rPr lang="da-DK" dirty="0"/>
              <a:t> your </a:t>
            </a:r>
            <a:r>
              <a:rPr lang="da-DK" dirty="0" err="1"/>
              <a:t>embodied</a:t>
            </a:r>
            <a:r>
              <a:rPr lang="da-DK" dirty="0"/>
              <a:t> </a:t>
            </a:r>
            <a:r>
              <a:rPr lang="da-DK" dirty="0" err="1"/>
              <a:t>identity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549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AEFED-3D4E-4D00-BB60-5793B203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Conclusion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7976E66-8681-4348-8E2F-F9CC948FB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Tattoos </a:t>
            </a:r>
            <a:r>
              <a:rPr lang="da-DK" dirty="0" err="1"/>
              <a:t>are</a:t>
            </a:r>
            <a:r>
              <a:rPr lang="da-DK" dirty="0"/>
              <a:t> not </a:t>
            </a:r>
            <a:r>
              <a:rPr lang="da-DK" dirty="0" err="1"/>
              <a:t>something</a:t>
            </a:r>
            <a:r>
              <a:rPr lang="da-DK" dirty="0"/>
              <a:t> to </a:t>
            </a:r>
            <a:r>
              <a:rPr lang="da-DK" dirty="0" err="1"/>
              <a:t>advice</a:t>
            </a:r>
            <a:r>
              <a:rPr lang="da-DK" dirty="0"/>
              <a:t> </a:t>
            </a:r>
            <a:r>
              <a:rPr lang="da-DK" dirty="0" err="1"/>
              <a:t>against</a:t>
            </a:r>
            <a:r>
              <a:rPr lang="da-DK" dirty="0"/>
              <a:t>, when they </a:t>
            </a:r>
            <a:r>
              <a:rPr lang="da-DK" dirty="0" err="1"/>
              <a:t>are</a:t>
            </a:r>
            <a:r>
              <a:rPr lang="da-DK" dirty="0"/>
              <a:t> done right.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Tattoos </a:t>
            </a:r>
            <a:r>
              <a:rPr lang="da-DK" dirty="0" err="1"/>
              <a:t>can</a:t>
            </a:r>
            <a:r>
              <a:rPr lang="da-DK" dirty="0"/>
              <a:t> have a positive </a:t>
            </a:r>
            <a:r>
              <a:rPr lang="da-DK" dirty="0" err="1"/>
              <a:t>effect</a:t>
            </a:r>
            <a:r>
              <a:rPr lang="da-DK" dirty="0"/>
              <a:t> on body-image and </a:t>
            </a:r>
            <a:r>
              <a:rPr lang="da-DK" dirty="0" err="1"/>
              <a:t>self</a:t>
            </a:r>
            <a:r>
              <a:rPr lang="da-DK" dirty="0"/>
              <a:t>-perception</a:t>
            </a:r>
          </a:p>
          <a:p>
            <a:endParaRPr lang="da-DK" dirty="0"/>
          </a:p>
          <a:p>
            <a:r>
              <a:rPr lang="da-DK" dirty="0"/>
              <a:t>Tattoos have a </a:t>
            </a:r>
            <a:r>
              <a:rPr lang="da-DK" dirty="0" err="1"/>
              <a:t>higher</a:t>
            </a:r>
            <a:r>
              <a:rPr lang="da-DK" dirty="0"/>
              <a:t> </a:t>
            </a:r>
            <a:r>
              <a:rPr lang="da-DK" dirty="0" err="1"/>
              <a:t>personal</a:t>
            </a:r>
            <a:r>
              <a:rPr lang="da-DK" dirty="0"/>
              <a:t> </a:t>
            </a:r>
            <a:r>
              <a:rPr lang="da-DK" dirty="0" err="1"/>
              <a:t>importance</a:t>
            </a:r>
            <a:r>
              <a:rPr lang="da-DK" dirty="0"/>
              <a:t> than ever </a:t>
            </a:r>
            <a:r>
              <a:rPr lang="da-DK" dirty="0" err="1"/>
              <a:t>before</a:t>
            </a:r>
            <a:endParaRPr lang="da-DK" dirty="0"/>
          </a:p>
          <a:p>
            <a:endParaRPr lang="da-DK" dirty="0"/>
          </a:p>
          <a:p>
            <a:r>
              <a:rPr lang="da-DK" dirty="0"/>
              <a:t>One stigma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replace</a:t>
            </a:r>
            <a:r>
              <a:rPr lang="da-DK" dirty="0"/>
              <a:t> the other – but it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612596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4410</TotalTime>
  <Words>179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Tattoos and Psoriasis; Embracing One Stigma to Conquer Another</vt:lpstr>
      <vt:lpstr>Why Tattoos and Psoriasis:</vt:lpstr>
      <vt:lpstr>Stigma and Embodied Identity</vt:lpstr>
      <vt:lpstr>Reclaiming the body: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Tattoos and Psoriasis; Embracing One Stigma to Conquer Another</dc:title>
  <dc:creator>Mads Leo</dc:creator>
  <cp:lastModifiedBy>Louise Maagaard</cp:lastModifiedBy>
  <cp:revision>21</cp:revision>
  <dcterms:created xsi:type="dcterms:W3CDTF">2019-03-19T17:19:42Z</dcterms:created>
  <dcterms:modified xsi:type="dcterms:W3CDTF">2019-04-01T09:08:56Z</dcterms:modified>
</cp:coreProperties>
</file>